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8e69dba3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8e69dba3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b8e69dba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b8e69dba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https://www.goconqr.com/quiz/6719661/planteamiento-del-problema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e69dba36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b8e69dba36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8e69dba36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8e69dba36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8e69dba36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8e69dba36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8e69dba3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8e69dba3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8e69dba3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8e69dba3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8e69dba3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b8e69dba3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https://drgudinho.com/ciclos-anteriores/2017a/modulo-de-avance-del-proyecto-i-i5849/semana-8-objetivos-especificos/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8e69dba3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8e69dba3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laguajira.gov.co/web/attachments/article/46/345_Procedimiento%20Elaboraci%C3%B3n%20Plan%20de%20Contrataci%C3%B3n.pdf" TargetMode="External"/><Relationship Id="rId4" Type="http://schemas.openxmlformats.org/officeDocument/2006/relationships/hyperlink" Target="https://repository.ucatolica.edu.co/bitstream/10983/22579/1/ProyectoGrado-Licitaci%C3%B3n%20P%C3%BAblica%20con%20Blockchain.pdf" TargetMode="External"/><Relationship Id="rId5" Type="http://schemas.openxmlformats.org/officeDocument/2006/relationships/hyperlink" Target="https://www.powerdata.es/seguridad-de-dato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hyperlink" Target="https://asepyme.com/el-poder-de-las-preguntas-correcta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924308" y="675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Aplicativo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web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para la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esquematización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del proceso de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contratación</a:t>
            </a:r>
            <a:endParaRPr sz="408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544575" y="3579300"/>
            <a:ext cx="43095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Lady Daniela </a:t>
            </a:r>
            <a:r>
              <a:rPr lang="es" sz="2025">
                <a:solidFill>
                  <a:schemeClr val="dk1"/>
                </a:solidFill>
              </a:rPr>
              <a:t>Diaz Sanchez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Laura Tatiana </a:t>
            </a:r>
            <a:r>
              <a:rPr lang="es" sz="2025">
                <a:solidFill>
                  <a:schemeClr val="dk1"/>
                </a:solidFill>
              </a:rPr>
              <a:t>Gomez Castillo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Yáxul Santiago </a:t>
            </a:r>
            <a:r>
              <a:rPr lang="es" sz="2025">
                <a:solidFill>
                  <a:schemeClr val="dk1"/>
                </a:solidFill>
              </a:rPr>
              <a:t>Cárdenas Hincapié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Paulo Sebastian </a:t>
            </a:r>
            <a:r>
              <a:rPr lang="es" sz="2025">
                <a:solidFill>
                  <a:schemeClr val="dk1"/>
                </a:solidFill>
              </a:rPr>
              <a:t>Correa Espinosa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 sz="2025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5390">
            <a:off x="298487" y="2034793"/>
            <a:ext cx="3468199" cy="271261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378125" y="2773700"/>
            <a:ext cx="264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Ficha: </a:t>
            </a:r>
            <a:r>
              <a:rPr lang="es" sz="2300"/>
              <a:t>2202764</a:t>
            </a:r>
            <a:endParaRPr sz="2300"/>
          </a:p>
        </p:txBody>
      </p:sp>
      <p:sp>
        <p:nvSpPr>
          <p:cNvPr id="58" name="Google Shape;58;p13"/>
          <p:cNvSpPr txBox="1"/>
          <p:nvPr/>
        </p:nvSpPr>
        <p:spPr>
          <a:xfrm>
            <a:off x="96775" y="4488550"/>
            <a:ext cx="444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https://www.consult-ing.com.co/index.php/industria-4-0/aplicativos-web/211-aplicativos-web-a-la-medida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https://www.laguajira.gov.co/web/attachments/article/46/345_Procedimiento%20Elaboraci%C3%B3n%20Plan%20de%20Contrataci%C3%B3n.pdf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https://repository.ucatolica.edu.co/bitstream/10983/22579/1/ProyectoGrado-Licitaci%C3%B3n%20P%C3%BAblica%20con%20Blockchain.pdf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https://www.powerdata.es/seguridad-de-datos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34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20">
                <a:latin typeface="Georgia"/>
                <a:ea typeface="Georgia"/>
                <a:cs typeface="Georgia"/>
                <a:sym typeface="Georgia"/>
              </a:rPr>
              <a:t>PLANTEAMIENTO DEL PROBLEMA</a:t>
            </a:r>
            <a:endParaRPr sz="28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296800" y="1127850"/>
            <a:ext cx="5535600" cy="3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¿Como un aplicativo web </a:t>
            </a:r>
            <a:r>
              <a:rPr lang="es">
                <a:solidFill>
                  <a:srgbClr val="000000"/>
                </a:solidFill>
              </a:rPr>
              <a:t>haría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lang="es">
                <a:solidFill>
                  <a:srgbClr val="000000"/>
                </a:solidFill>
              </a:rPr>
              <a:t>más</a:t>
            </a:r>
            <a:r>
              <a:rPr lang="es">
                <a:solidFill>
                  <a:srgbClr val="000000"/>
                </a:solidFill>
              </a:rPr>
              <a:t> eficiente el proceso de contratación teniendo en cuenta la seguridad de los </a:t>
            </a:r>
            <a:r>
              <a:rPr lang="es">
                <a:solidFill>
                  <a:srgbClr val="000000"/>
                </a:solidFill>
              </a:rPr>
              <a:t>datos obtenidos?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La empresa Disser Ingenieria SAS ha presentado deficiencia en aspectos de tiempo durante el proceso de contratos, sumando a que, muchos de los datos que se requieren de cada personal (preseleccionados) no son válidos, además de posibles infiltraciones de documentos privados.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2212">
            <a:off x="516356" y="1629181"/>
            <a:ext cx="2305712" cy="230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49325" y="1354300"/>
            <a:ext cx="4925700" cy="26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Aplicar una plataforma web en cual incluya acciones de reunión, protección y verificación de datos requeridos para automatizar procesos de contratación en la empresa, de tal manera que, el tiempo requerido para adjuntar dicha documentación sea la más mínima.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497">
            <a:off x="5247625" y="175724"/>
            <a:ext cx="3890524" cy="28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5429500" y="3288025"/>
            <a:ext cx="343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https://asepyme.com/el-poder-de-las-preguntas-correctas/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657800" y="300900"/>
            <a:ext cx="5174400" cy="4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64525"/>
            <a:ext cx="3455324" cy="237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56425" y="2689275"/>
            <a:ext cx="2614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https://www.freepik.es/vector-premium/gente-ilustracion-subiendo-escaleras-al-concepto-negocio-empresa-exito_8625752.htm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329100"/>
            <a:ext cx="8520600" cy="42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Entrega de dotación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Inducción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Evaluación de la inducción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Afiliaciones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Copias de cédulas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Examen de ingreso a la compañía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Examen Covid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Formato de contrato: Persona de Gestion de calidad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Contrato laboral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SIET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Nomina y liquidaciones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0"/>
            <a:ext cx="5131049" cy="25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400" y="85475"/>
            <a:ext cx="4490325" cy="23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7000" y="2301523"/>
            <a:ext cx="4516008" cy="25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8998" y="2301525"/>
            <a:ext cx="4656276" cy="2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 GENERAL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489275" y="1139925"/>
            <a:ext cx="408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Implementar herramientas digitales en oficinas administrativas automatizando los  </a:t>
            </a:r>
            <a:r>
              <a:rPr lang="es">
                <a:solidFill>
                  <a:srgbClr val="000000"/>
                </a:solidFill>
              </a:rPr>
              <a:t>procesos</a:t>
            </a:r>
            <a:r>
              <a:rPr lang="es">
                <a:solidFill>
                  <a:srgbClr val="000000"/>
                </a:solidFill>
              </a:rPr>
              <a:t> de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la empresa para aumentar la eficacia al momento de re</a:t>
            </a:r>
            <a:r>
              <a:rPr lang="es">
                <a:solidFill>
                  <a:srgbClr val="000000"/>
                </a:solidFill>
              </a:rPr>
              <a:t>a</a:t>
            </a:r>
            <a:r>
              <a:rPr lang="es">
                <a:solidFill>
                  <a:srgbClr val="000000"/>
                </a:solidFill>
              </a:rPr>
              <a:t>lizar la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futuros empleados, reduciendo de esta manera tiempo y costos además, evitando actos deshonestos en el manejo de los datos personales de cada empleado.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125" y="1974650"/>
            <a:ext cx="3561375" cy="267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OBJETIVOS </a:t>
            </a:r>
            <a:r>
              <a:rPr lang="es">
                <a:latin typeface="Georgia"/>
                <a:ea typeface="Georgia"/>
                <a:cs typeface="Georgia"/>
                <a:sym typeface="Georgia"/>
              </a:rPr>
              <a:t>ESPECÍFICOS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84525" y="1166675"/>
            <a:ext cx="5760300" cy="3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Gestionar con mayor rendimiento y </a:t>
            </a:r>
            <a:r>
              <a:rPr lang="es">
                <a:solidFill>
                  <a:srgbClr val="000000"/>
                </a:solidFill>
              </a:rPr>
              <a:t>optimización</a:t>
            </a:r>
            <a:r>
              <a:rPr lang="es">
                <a:solidFill>
                  <a:srgbClr val="000000"/>
                </a:solidFill>
              </a:rPr>
              <a:t> los procesos de </a:t>
            </a:r>
            <a:r>
              <a:rPr lang="es">
                <a:solidFill>
                  <a:srgbClr val="000000"/>
                </a:solidFill>
              </a:rPr>
              <a:t>contratación.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Diseñar un aplicativo web para gestionar de manera segura la </a:t>
            </a:r>
            <a:r>
              <a:rPr lang="es">
                <a:solidFill>
                  <a:srgbClr val="000000"/>
                </a:solidFill>
              </a:rPr>
              <a:t>información</a:t>
            </a:r>
            <a:r>
              <a:rPr lang="es">
                <a:solidFill>
                  <a:srgbClr val="000000"/>
                </a:solidFill>
              </a:rPr>
              <a:t> de los datos.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Tener una </a:t>
            </a:r>
            <a:r>
              <a:rPr lang="es">
                <a:solidFill>
                  <a:srgbClr val="000000"/>
                </a:solidFill>
              </a:rPr>
              <a:t>solución</a:t>
            </a:r>
            <a:r>
              <a:rPr lang="es">
                <a:solidFill>
                  <a:srgbClr val="000000"/>
                </a:solidFill>
              </a:rPr>
              <a:t> a la hora de </a:t>
            </a:r>
            <a:r>
              <a:rPr lang="es">
                <a:solidFill>
                  <a:srgbClr val="000000"/>
                </a:solidFill>
              </a:rPr>
              <a:t>encontrar una falla en el sistema.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14300"/>
            <a:ext cx="2421450" cy="27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JUSTIFICACIÓN</a:t>
            </a:r>
            <a:r>
              <a:rPr lang="es"/>
              <a:t> 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00" y="2526862"/>
            <a:ext cx="3926751" cy="2454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/>
        </p:nvSpPr>
        <p:spPr>
          <a:xfrm>
            <a:off x="742850" y="1824200"/>
            <a:ext cx="250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https://www.istockphoto.com/es/vector/banner-de-negocio-isom%C3%A9trico-para-aplicaci%C3%B3n-de-smartphone-impulse-el-inicio-la-gm1152030636-312405302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